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384" r:id="rId2"/>
    <p:sldId id="257" r:id="rId3"/>
    <p:sldId id="369" r:id="rId4"/>
    <p:sldId id="258" r:id="rId5"/>
    <p:sldId id="259" r:id="rId6"/>
    <p:sldId id="260" r:id="rId7"/>
    <p:sldId id="382" r:id="rId8"/>
    <p:sldId id="261" r:id="rId9"/>
    <p:sldId id="3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72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85" r:id="rId28"/>
    <p:sldId id="373" r:id="rId29"/>
    <p:sldId id="374" r:id="rId30"/>
    <p:sldId id="375" r:id="rId31"/>
    <p:sldId id="376" r:id="rId32"/>
    <p:sldId id="386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378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292" r:id="rId54"/>
    <p:sldId id="362" r:id="rId55"/>
    <p:sldId id="363" r:id="rId56"/>
    <p:sldId id="364" r:id="rId57"/>
    <p:sldId id="365" r:id="rId58"/>
    <p:sldId id="366" r:id="rId59"/>
    <p:sldId id="367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  <p:sldId id="339" r:id="rId107"/>
    <p:sldId id="340" r:id="rId108"/>
    <p:sldId id="341" r:id="rId109"/>
    <p:sldId id="342" r:id="rId110"/>
    <p:sldId id="343" r:id="rId111"/>
    <p:sldId id="344" r:id="rId112"/>
    <p:sldId id="345" r:id="rId113"/>
    <p:sldId id="346" r:id="rId114"/>
    <p:sldId id="347" r:id="rId115"/>
    <p:sldId id="348" r:id="rId116"/>
    <p:sldId id="349" r:id="rId117"/>
    <p:sldId id="350" r:id="rId118"/>
    <p:sldId id="351" r:id="rId119"/>
    <p:sldId id="352" r:id="rId120"/>
    <p:sldId id="353" r:id="rId121"/>
    <p:sldId id="379" r:id="rId122"/>
    <p:sldId id="380" r:id="rId123"/>
    <p:sldId id="381" r:id="rId124"/>
    <p:sldId id="368" r:id="rId12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79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61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05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97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1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7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234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8.png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23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23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4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1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69.png"/><Relationship Id="rId1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3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96.png"/><Relationship Id="rId3" Type="http://schemas.openxmlformats.org/officeDocument/2006/relationships/image" Target="../media/image23.png"/><Relationship Id="rId7" Type="http://schemas.openxmlformats.org/officeDocument/2006/relationships/image" Target="../media/image70.png"/><Relationship Id="rId12" Type="http://schemas.openxmlformats.org/officeDocument/2006/relationships/image" Target="../media/image104.png"/><Relationship Id="rId17" Type="http://schemas.openxmlformats.org/officeDocument/2006/relationships/image" Target="../media/image95.png"/><Relationship Id="rId2" Type="http://schemas.openxmlformats.org/officeDocument/2006/relationships/image" Target="../media/image99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103.png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94.png"/><Relationship Id="rId18" Type="http://schemas.openxmlformats.org/officeDocument/2006/relationships/image" Target="../media/image119.png"/><Relationship Id="rId3" Type="http://schemas.openxmlformats.org/officeDocument/2006/relationships/image" Target="../media/image23.png"/><Relationship Id="rId21" Type="http://schemas.openxmlformats.org/officeDocument/2006/relationships/image" Target="../media/image122.png"/><Relationship Id="rId7" Type="http://schemas.openxmlformats.org/officeDocument/2006/relationships/image" Target="../media/image110.png"/><Relationship Id="rId12" Type="http://schemas.openxmlformats.org/officeDocument/2006/relationships/image" Target="../media/image9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08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14.png"/><Relationship Id="rId24" Type="http://schemas.openxmlformats.org/officeDocument/2006/relationships/image" Target="../media/image125.png"/><Relationship Id="rId5" Type="http://schemas.openxmlformats.org/officeDocument/2006/relationships/image" Target="../media/image89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3.png"/><Relationship Id="rId19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94.png"/><Relationship Id="rId18" Type="http://schemas.openxmlformats.org/officeDocument/2006/relationships/image" Target="../media/image138.png"/><Relationship Id="rId3" Type="http://schemas.openxmlformats.org/officeDocument/2006/relationships/image" Target="../media/image23.png"/><Relationship Id="rId21" Type="http://schemas.openxmlformats.org/officeDocument/2006/relationships/image" Target="../media/image139.png"/><Relationship Id="rId7" Type="http://schemas.openxmlformats.org/officeDocument/2006/relationships/image" Target="../media/image129.png"/><Relationship Id="rId12" Type="http://schemas.openxmlformats.org/officeDocument/2006/relationships/image" Target="../media/image93.png"/><Relationship Id="rId17" Type="http://schemas.openxmlformats.org/officeDocument/2006/relationships/image" Target="../media/image137.png"/><Relationship Id="rId25" Type="http://schemas.openxmlformats.org/officeDocument/2006/relationships/image" Target="../media/image142.png"/><Relationship Id="rId2" Type="http://schemas.openxmlformats.org/officeDocument/2006/relationships/image" Target="../media/image127.png"/><Relationship Id="rId16" Type="http://schemas.openxmlformats.org/officeDocument/2006/relationships/image" Target="../media/image136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33.png"/><Relationship Id="rId24" Type="http://schemas.openxmlformats.org/officeDocument/2006/relationships/image" Target="../media/image141.png"/><Relationship Id="rId5" Type="http://schemas.openxmlformats.org/officeDocument/2006/relationships/image" Target="../media/image89.png"/><Relationship Id="rId15" Type="http://schemas.openxmlformats.org/officeDocument/2006/relationships/image" Target="../media/image135.png"/><Relationship Id="rId23" Type="http://schemas.openxmlformats.org/officeDocument/2006/relationships/image" Target="../media/image140.png"/><Relationship Id="rId10" Type="http://schemas.openxmlformats.org/officeDocument/2006/relationships/image" Target="../media/image132.png"/><Relationship Id="rId19" Type="http://schemas.openxmlformats.org/officeDocument/2006/relationships/image" Target="../media/image101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openxmlformats.org/officeDocument/2006/relationships/image" Target="../media/image134.png"/><Relationship Id="rId22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23.png"/><Relationship Id="rId21" Type="http://schemas.openxmlformats.org/officeDocument/2006/relationships/image" Target="../media/image158.png"/><Relationship Id="rId7" Type="http://schemas.openxmlformats.org/officeDocument/2006/relationships/image" Target="../media/image147.png"/><Relationship Id="rId12" Type="http://schemas.openxmlformats.org/officeDocument/2006/relationships/image" Target="../media/image105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43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04.png"/><Relationship Id="rId24" Type="http://schemas.openxmlformats.org/officeDocument/2006/relationships/image" Target="../media/image161.png"/><Relationship Id="rId5" Type="http://schemas.openxmlformats.org/officeDocument/2006/relationships/image" Target="../media/image145.png"/><Relationship Id="rId15" Type="http://schemas.openxmlformats.org/officeDocument/2006/relationships/image" Target="../media/image106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image" Target="../media/image150.png"/><Relationship Id="rId19" Type="http://schemas.openxmlformats.org/officeDocument/2006/relationships/image" Target="../media/image156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2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9.png"/><Relationship Id="rId7" Type="http://schemas.openxmlformats.org/officeDocument/2006/relationships/image" Target="../media/image10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70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77.png"/><Relationship Id="rId3" Type="http://schemas.openxmlformats.org/officeDocument/2006/relationships/image" Target="../media/image23.png"/><Relationship Id="rId7" Type="http://schemas.openxmlformats.org/officeDocument/2006/relationships/image" Target="../media/image152.png"/><Relationship Id="rId12" Type="http://schemas.openxmlformats.org/officeDocument/2006/relationships/image" Target="../media/image176.png"/><Relationship Id="rId2" Type="http://schemas.openxmlformats.org/officeDocument/2006/relationships/image" Target="../media/image172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75.png"/><Relationship Id="rId5" Type="http://schemas.openxmlformats.org/officeDocument/2006/relationships/image" Target="../media/image105.png"/><Relationship Id="rId15" Type="http://schemas.openxmlformats.org/officeDocument/2006/relationships/image" Target="../media/image158.png"/><Relationship Id="rId10" Type="http://schemas.openxmlformats.org/officeDocument/2006/relationships/image" Target="../media/image174.png"/><Relationship Id="rId4" Type="http://schemas.openxmlformats.org/officeDocument/2006/relationships/image" Target="../media/image104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23.png"/><Relationship Id="rId21" Type="http://schemas.openxmlformats.org/officeDocument/2006/relationships/image" Target="../media/image162.png"/><Relationship Id="rId7" Type="http://schemas.openxmlformats.org/officeDocument/2006/relationships/image" Target="../media/image152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9.png"/><Relationship Id="rId16" Type="http://schemas.openxmlformats.org/officeDocument/2006/relationships/image" Target="../media/image187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82.png"/><Relationship Id="rId5" Type="http://schemas.openxmlformats.org/officeDocument/2006/relationships/image" Target="../media/image105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58.png"/><Relationship Id="rId4" Type="http://schemas.openxmlformats.org/officeDocument/2006/relationships/image" Target="../media/image104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95.png"/><Relationship Id="rId18" Type="http://schemas.openxmlformats.org/officeDocument/2006/relationships/image" Target="../media/image156.png"/><Relationship Id="rId3" Type="http://schemas.openxmlformats.org/officeDocument/2006/relationships/image" Target="../media/image23.png"/><Relationship Id="rId21" Type="http://schemas.openxmlformats.org/officeDocument/2006/relationships/image" Target="../media/image162.png"/><Relationship Id="rId7" Type="http://schemas.openxmlformats.org/officeDocument/2006/relationships/image" Target="../media/image152.png"/><Relationship Id="rId12" Type="http://schemas.openxmlformats.org/officeDocument/2006/relationships/image" Target="../media/image153.png"/><Relationship Id="rId17" Type="http://schemas.openxmlformats.org/officeDocument/2006/relationships/image" Target="../media/image199.png"/><Relationship Id="rId2" Type="http://schemas.openxmlformats.org/officeDocument/2006/relationships/image" Target="../media/image191.png"/><Relationship Id="rId16" Type="http://schemas.openxmlformats.org/officeDocument/2006/relationships/image" Target="../media/image198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94.png"/><Relationship Id="rId5" Type="http://schemas.openxmlformats.org/officeDocument/2006/relationships/image" Target="../media/image105.png"/><Relationship Id="rId15" Type="http://schemas.openxmlformats.org/officeDocument/2006/relationships/image" Target="../media/image197.png"/><Relationship Id="rId10" Type="http://schemas.openxmlformats.org/officeDocument/2006/relationships/image" Target="../media/image193.png"/><Relationship Id="rId19" Type="http://schemas.openxmlformats.org/officeDocument/2006/relationships/image" Target="../media/image158.png"/><Relationship Id="rId4" Type="http://schemas.openxmlformats.org/officeDocument/2006/relationships/image" Target="../media/image104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05.png"/><Relationship Id="rId3" Type="http://schemas.openxmlformats.org/officeDocument/2006/relationships/image" Target="../media/image23.png"/><Relationship Id="rId7" Type="http://schemas.openxmlformats.org/officeDocument/2006/relationships/image" Target="../media/image152.png"/><Relationship Id="rId12" Type="http://schemas.openxmlformats.org/officeDocument/2006/relationships/image" Target="../media/image204.png"/><Relationship Id="rId2" Type="http://schemas.openxmlformats.org/officeDocument/2006/relationships/image" Target="../media/image200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03.png"/><Relationship Id="rId5" Type="http://schemas.openxmlformats.org/officeDocument/2006/relationships/image" Target="../media/image105.png"/><Relationship Id="rId15" Type="http://schemas.openxmlformats.org/officeDocument/2006/relationships/image" Target="../media/image158.png"/><Relationship Id="rId10" Type="http://schemas.openxmlformats.org/officeDocument/2006/relationships/image" Target="../media/image202.png"/><Relationship Id="rId4" Type="http://schemas.openxmlformats.org/officeDocument/2006/relationships/image" Target="../media/image104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12.png"/><Relationship Id="rId18" Type="http://schemas.openxmlformats.org/officeDocument/2006/relationships/image" Target="../media/image162.png"/><Relationship Id="rId3" Type="http://schemas.openxmlformats.org/officeDocument/2006/relationships/image" Target="../media/image23.png"/><Relationship Id="rId21" Type="http://schemas.openxmlformats.org/officeDocument/2006/relationships/image" Target="../media/image216.png"/><Relationship Id="rId7" Type="http://schemas.openxmlformats.org/officeDocument/2006/relationships/image" Target="../media/image152.png"/><Relationship Id="rId12" Type="http://schemas.openxmlformats.org/officeDocument/2006/relationships/image" Target="../media/image211.png"/><Relationship Id="rId17" Type="http://schemas.openxmlformats.org/officeDocument/2006/relationships/image" Target="../media/image160.pn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10.png"/><Relationship Id="rId5" Type="http://schemas.openxmlformats.org/officeDocument/2006/relationships/image" Target="../media/image105.png"/><Relationship Id="rId15" Type="http://schemas.openxmlformats.org/officeDocument/2006/relationships/image" Target="../media/image158.png"/><Relationship Id="rId10" Type="http://schemas.openxmlformats.org/officeDocument/2006/relationships/image" Target="../media/image209.png"/><Relationship Id="rId19" Type="http://schemas.openxmlformats.org/officeDocument/2006/relationships/image" Target="../media/image154.png"/><Relationship Id="rId4" Type="http://schemas.openxmlformats.org/officeDocument/2006/relationships/image" Target="../media/image104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5.png"/><Relationship Id="rId26" Type="http://schemas.openxmlformats.org/officeDocument/2006/relationships/image" Target="../media/image160.png"/><Relationship Id="rId3" Type="http://schemas.openxmlformats.org/officeDocument/2006/relationships/image" Target="../media/image23.png"/><Relationship Id="rId21" Type="http://schemas.openxmlformats.org/officeDocument/2006/relationships/image" Target="../media/image228.png"/><Relationship Id="rId7" Type="http://schemas.openxmlformats.org/officeDocument/2006/relationships/image" Target="../media/image152.png"/><Relationship Id="rId12" Type="http://schemas.openxmlformats.org/officeDocument/2006/relationships/image" Target="../media/image153.png"/><Relationship Id="rId17" Type="http://schemas.openxmlformats.org/officeDocument/2006/relationships/image" Target="../media/image224.png"/><Relationship Id="rId25" Type="http://schemas.openxmlformats.org/officeDocument/2006/relationships/image" Target="../media/image158.png"/><Relationship Id="rId33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20.png"/><Relationship Id="rId24" Type="http://schemas.openxmlformats.org/officeDocument/2006/relationships/image" Target="../media/image156.png"/><Relationship Id="rId32" Type="http://schemas.openxmlformats.org/officeDocument/2006/relationships/image" Target="../media/image233.png"/><Relationship Id="rId5" Type="http://schemas.openxmlformats.org/officeDocument/2006/relationships/image" Target="../media/image105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166.png"/><Relationship Id="rId10" Type="http://schemas.openxmlformats.org/officeDocument/2006/relationships/image" Target="../media/image219.png"/><Relationship Id="rId19" Type="http://schemas.openxmlformats.org/officeDocument/2006/relationships/image" Target="../media/image226.png"/><Relationship Id="rId31" Type="http://schemas.openxmlformats.org/officeDocument/2006/relationships/image" Target="../media/image232.png"/><Relationship Id="rId4" Type="http://schemas.openxmlformats.org/officeDocument/2006/relationships/image" Target="../media/image104.png"/><Relationship Id="rId9" Type="http://schemas.openxmlformats.org/officeDocument/2006/relationships/image" Target="../media/image218.png"/><Relationship Id="rId14" Type="http://schemas.openxmlformats.org/officeDocument/2006/relationships/image" Target="../media/image154.png"/><Relationship Id="rId22" Type="http://schemas.openxmlformats.org/officeDocument/2006/relationships/image" Target="../media/image229.png"/><Relationship Id="rId27" Type="http://schemas.openxmlformats.org/officeDocument/2006/relationships/image" Target="../media/image155.png"/><Relationship Id="rId30" Type="http://schemas.openxmlformats.org/officeDocument/2006/relationships/image" Target="../media/image162.png"/><Relationship Id="rId8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49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82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78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426" y="2358534"/>
            <a:ext cx="5708670" cy="5568646"/>
            <a:chOff x="5997426" y="2358534"/>
            <a:chExt cx="5708670" cy="55686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7426" y="2358534"/>
              <a:ext cx="5708670" cy="55686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8879" y="3960292"/>
            <a:ext cx="5079943" cy="28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47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47671" cy="15872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8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86" y="1862681"/>
            <a:ext cx="18616179" cy="163007"/>
            <a:chOff x="-96386" y="1862681"/>
            <a:chExt cx="18616179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6386" y="1862681"/>
              <a:ext cx="18616179" cy="1630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13" y="847161"/>
            <a:ext cx="7818412" cy="869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0265" y="2446786"/>
            <a:ext cx="12345185" cy="7362415"/>
            <a:chOff x="2970265" y="2446786"/>
            <a:chExt cx="12345185" cy="7362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265" y="2446786"/>
              <a:ext cx="12345185" cy="7362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82139" y="1134134"/>
            <a:ext cx="4981719" cy="5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4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1899016"/>
            <a:ext cx="18616179" cy="163007"/>
            <a:chOff x="-114286" y="1899016"/>
            <a:chExt cx="18616179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4286" y="1899016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648" y="2311351"/>
            <a:ext cx="13774304" cy="7681614"/>
            <a:chOff x="1299648" y="2311351"/>
            <a:chExt cx="13774304" cy="7681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401" y="-1529456"/>
              <a:ext cx="16710068" cy="153632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99648" y="2311351"/>
              <a:ext cx="4641699" cy="6931768"/>
              <a:chOff x="1299648" y="2311351"/>
              <a:chExt cx="4641699" cy="693176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9648" y="2311351"/>
                <a:ext cx="4641699" cy="6931768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45" y="881335"/>
            <a:ext cx="5019354" cy="9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04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1899016"/>
            <a:ext cx="18616179" cy="163007"/>
            <a:chOff x="-114286" y="1899016"/>
            <a:chExt cx="18616179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4286" y="1899016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698" y="2311351"/>
            <a:ext cx="13990481" cy="7005887"/>
            <a:chOff x="1163698" y="2311351"/>
            <a:chExt cx="13990481" cy="7005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401" y="1592517"/>
              <a:ext cx="16710068" cy="28753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1401" y="6495913"/>
              <a:ext cx="16710068" cy="358063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63698" y="2317842"/>
              <a:ext cx="5078133" cy="1788075"/>
              <a:chOff x="1163698" y="2317842"/>
              <a:chExt cx="5078133" cy="178807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3698" y="2317842"/>
                <a:ext cx="5078133" cy="17880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63698" y="4173810"/>
              <a:ext cx="5078133" cy="2474949"/>
              <a:chOff x="1163698" y="4173810"/>
              <a:chExt cx="5078133" cy="24749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3698" y="4173810"/>
                <a:ext cx="5078133" cy="24749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3698" y="7345810"/>
              <a:ext cx="5078133" cy="1970421"/>
              <a:chOff x="1163698" y="7345810"/>
              <a:chExt cx="5078133" cy="197042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3698" y="7345810"/>
                <a:ext cx="5078133" cy="197042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1628" y="3102326"/>
              <a:ext cx="16710068" cy="42859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45" y="881335"/>
            <a:ext cx="5019354" cy="9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426" y="2358534"/>
            <a:ext cx="5708670" cy="5568646"/>
            <a:chOff x="5997426" y="2358534"/>
            <a:chExt cx="5708670" cy="5568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7426" y="2358534"/>
              <a:ext cx="5708670" cy="55686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1082" y="3934978"/>
            <a:ext cx="10980996" cy="24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1899016"/>
            <a:ext cx="18616179" cy="163007"/>
            <a:chOff x="-114286" y="1899016"/>
            <a:chExt cx="18616179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4286" y="1899016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209" y="2311351"/>
            <a:ext cx="13774898" cy="7642211"/>
            <a:chOff x="1131209" y="2311351"/>
            <a:chExt cx="13774898" cy="7642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294" y="824481"/>
              <a:ext cx="16710068" cy="59474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3556" y="3682170"/>
              <a:ext cx="16710068" cy="836185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31209" y="2333982"/>
              <a:ext cx="4318942" cy="3467151"/>
              <a:chOff x="1131209" y="2333982"/>
              <a:chExt cx="4318942" cy="34671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1209" y="2333982"/>
                <a:ext cx="4318942" cy="34671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6471" y="5772634"/>
              <a:ext cx="4318942" cy="3982089"/>
              <a:chOff x="1176471" y="5772634"/>
              <a:chExt cx="4318942" cy="398208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6471" y="5772634"/>
                <a:ext cx="4318942" cy="3982089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5" y="881335"/>
            <a:ext cx="5019354" cy="9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5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1899016"/>
            <a:ext cx="18616179" cy="163007"/>
            <a:chOff x="-114286" y="1899016"/>
            <a:chExt cx="18616179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4286" y="1899016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8436" y="2311351"/>
            <a:ext cx="13955516" cy="7287994"/>
            <a:chOff x="1118436" y="2311351"/>
            <a:chExt cx="13955516" cy="7287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401" y="1177131"/>
              <a:ext cx="16710068" cy="45368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7909" y="4043180"/>
              <a:ext cx="16710068" cy="74056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18436" y="2311351"/>
              <a:ext cx="5078133" cy="3152436"/>
              <a:chOff x="1118436" y="2311351"/>
              <a:chExt cx="5078133" cy="315243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8436" y="2311351"/>
                <a:ext cx="5078133" cy="315243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20183" y="5894583"/>
              <a:ext cx="5074640" cy="3697037"/>
              <a:chOff x="1120183" y="5894583"/>
              <a:chExt cx="5074640" cy="36970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0183" y="5894583"/>
                <a:ext cx="5074640" cy="369703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5" y="881335"/>
            <a:ext cx="5019354" cy="9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1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87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638" y="4933707"/>
            <a:ext cx="12651272" cy="5004143"/>
            <a:chOff x="419638" y="4933707"/>
            <a:chExt cx="12651272" cy="5004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38" y="4933707"/>
              <a:ext cx="12651272" cy="5004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638" y="1558691"/>
            <a:ext cx="12651272" cy="3240562"/>
            <a:chOff x="419638" y="1558691"/>
            <a:chExt cx="12651272" cy="3240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38" y="1558691"/>
              <a:ext cx="12651272" cy="32405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52" y="389336"/>
            <a:ext cx="3790602" cy="993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7475" y="1693888"/>
            <a:ext cx="428619" cy="424207"/>
            <a:chOff x="14167475" y="1693888"/>
            <a:chExt cx="428619" cy="4242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67475" y="1693888"/>
              <a:ext cx="428619" cy="424207"/>
              <a:chOff x="14167475" y="1693888"/>
              <a:chExt cx="428619" cy="4242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80854" y="1509473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67475" y="1693888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04659" y="1501322"/>
              <a:ext cx="1000796" cy="1237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67475" y="2450210"/>
            <a:ext cx="428619" cy="424207"/>
            <a:chOff x="14167475" y="2450210"/>
            <a:chExt cx="428619" cy="4242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167475" y="2450210"/>
              <a:ext cx="428619" cy="424207"/>
              <a:chOff x="14167475" y="2450210"/>
              <a:chExt cx="428619" cy="4242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80854" y="2265795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67475" y="2450210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04659" y="2257653"/>
              <a:ext cx="1000796" cy="12373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6058" y="1677712"/>
            <a:ext cx="2594653" cy="5472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24715" y="2441592"/>
            <a:ext cx="2594653" cy="547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0030" y="1888526"/>
            <a:ext cx="428619" cy="424207"/>
            <a:chOff x="710030" y="1888526"/>
            <a:chExt cx="428619" cy="42420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0030" y="1888526"/>
              <a:ext cx="428619" cy="424207"/>
              <a:chOff x="710030" y="1888526"/>
              <a:chExt cx="428619" cy="4242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3409" y="1704110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0030" y="1888526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14" y="1695969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030" y="5142857"/>
            <a:ext cx="428619" cy="424207"/>
            <a:chOff x="710030" y="5142857"/>
            <a:chExt cx="428619" cy="4242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10030" y="5142857"/>
              <a:ext cx="428619" cy="424207"/>
              <a:chOff x="710030" y="5142857"/>
              <a:chExt cx="428619" cy="42420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3409" y="4958442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0030" y="5142857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214" y="4950291"/>
              <a:ext cx="1000796" cy="123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57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8285" y="1833448"/>
            <a:ext cx="14066667" cy="4580952"/>
            <a:chOff x="1228285" y="1833448"/>
            <a:chExt cx="14066667" cy="45809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28285" y="1833448"/>
              <a:ext cx="14066667" cy="4580952"/>
              <a:chOff x="1228285" y="1833448"/>
              <a:chExt cx="14066667" cy="458095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28285" y="1833448"/>
                <a:ext cx="14059397" cy="4573852"/>
                <a:chOff x="1228285" y="1833448"/>
                <a:chExt cx="14059397" cy="4573852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228285" y="1833448"/>
                  <a:ext cx="14059397" cy="4573852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228285" y="2475126"/>
                <a:ext cx="2333871" cy="1961666"/>
                <a:chOff x="1228285" y="2475126"/>
                <a:chExt cx="2333871" cy="196166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28285" y="2475126"/>
                  <a:ext cx="2333871" cy="196166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3563189" y="2452866"/>
                <a:ext cx="2322352" cy="2703779"/>
                <a:chOff x="3563189" y="2452866"/>
                <a:chExt cx="2322352" cy="270377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563189" y="2452866"/>
                  <a:ext cx="2322352" cy="27037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5885541" y="2465603"/>
              <a:ext cx="2362918" cy="2001118"/>
              <a:chOff x="5885541" y="2465603"/>
              <a:chExt cx="2362918" cy="20011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85541" y="2465603"/>
                <a:ext cx="2362918" cy="2001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580690" y="2447588"/>
              <a:ext cx="2338968" cy="1357168"/>
              <a:chOff x="10580690" y="2447588"/>
              <a:chExt cx="2338968" cy="135716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80690" y="2447588"/>
                <a:ext cx="2338968" cy="135716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285" y="8523838"/>
            <a:ext cx="428619" cy="424207"/>
            <a:chOff x="1228285" y="8523838"/>
            <a:chExt cx="428619" cy="424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28285" y="8523838"/>
              <a:ext cx="428619" cy="424207"/>
              <a:chOff x="1228285" y="8523838"/>
              <a:chExt cx="428619" cy="4242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1664" y="8339423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8285" y="8523838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465" y="8331265"/>
              <a:ext cx="1000796" cy="12373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6903" y="8523838"/>
            <a:ext cx="428619" cy="424207"/>
            <a:chOff x="1656903" y="8523838"/>
            <a:chExt cx="428619" cy="4242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56903" y="8523838"/>
              <a:ext cx="428619" cy="424207"/>
              <a:chOff x="1656903" y="8523838"/>
              <a:chExt cx="428619" cy="42420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0282" y="8339423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56903" y="8523838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4087" y="8331267"/>
              <a:ext cx="1000796" cy="12373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85522" y="8523838"/>
            <a:ext cx="428619" cy="424207"/>
            <a:chOff x="2085522" y="8523838"/>
            <a:chExt cx="428619" cy="4242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085522" y="8523838"/>
              <a:ext cx="428619" cy="424207"/>
              <a:chOff x="2085522" y="8523838"/>
              <a:chExt cx="428619" cy="4242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8901" y="8339423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85522" y="8523838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2705" y="8331268"/>
              <a:ext cx="1000796" cy="1237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14140" y="8523838"/>
            <a:ext cx="428619" cy="424207"/>
            <a:chOff x="2514140" y="8523838"/>
            <a:chExt cx="428619" cy="42420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514140" y="8523838"/>
              <a:ext cx="428619" cy="424207"/>
              <a:chOff x="2514140" y="8523838"/>
              <a:chExt cx="428619" cy="42420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7520" y="8339423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14140" y="8523838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1288" y="8331267"/>
              <a:ext cx="1000796" cy="12373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8285" y="7265729"/>
            <a:ext cx="428619" cy="424207"/>
            <a:chOff x="1228285" y="7265729"/>
            <a:chExt cx="428619" cy="42420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28285" y="7265729"/>
              <a:ext cx="428619" cy="424207"/>
              <a:chOff x="1228285" y="7265729"/>
              <a:chExt cx="428619" cy="42420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1664" y="7081314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8285" y="7265729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468" y="7073172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30850" y="7265729"/>
            <a:ext cx="428619" cy="424207"/>
            <a:chOff x="10630850" y="7265729"/>
            <a:chExt cx="428619" cy="42420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630850" y="7265729"/>
              <a:ext cx="428619" cy="424207"/>
              <a:chOff x="10630850" y="7265729"/>
              <a:chExt cx="428619" cy="42420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44229" y="7081314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30850" y="7265729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67997" y="7073172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658665" y="7265729"/>
            <a:ext cx="428619" cy="424207"/>
            <a:chOff x="7658665" y="7265729"/>
            <a:chExt cx="428619" cy="4242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2044" y="7081314"/>
              <a:ext cx="857237" cy="84841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8665" y="7265729"/>
              <a:ext cx="428619" cy="42420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95849" y="7073169"/>
            <a:ext cx="1000796" cy="123735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531326" y="7265729"/>
            <a:ext cx="428619" cy="424207"/>
            <a:chOff x="4531326" y="7265729"/>
            <a:chExt cx="428619" cy="4242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531326" y="7265729"/>
              <a:ext cx="428619" cy="424207"/>
              <a:chOff x="4531326" y="7265729"/>
              <a:chExt cx="428619" cy="42420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44705" y="7081314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1326" y="7265729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8509" y="7073172"/>
              <a:ext cx="1000796" cy="123735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7816" y="7268601"/>
            <a:ext cx="2390881" cy="54725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4794" y="7258111"/>
            <a:ext cx="2009691" cy="54725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87333" y="7263323"/>
            <a:ext cx="2009691" cy="54725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81620" y="7267639"/>
            <a:ext cx="1717443" cy="54725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89134" y="8506696"/>
            <a:ext cx="5470710" cy="55677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942759" y="1902295"/>
            <a:ext cx="428619" cy="424207"/>
            <a:chOff x="2942759" y="1902295"/>
            <a:chExt cx="428619" cy="4242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942759" y="1902295"/>
              <a:ext cx="428619" cy="424207"/>
              <a:chOff x="2942759" y="1902295"/>
              <a:chExt cx="428619" cy="42420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56138" y="1717880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42759" y="1902295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9943" y="1709738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235889" y="1888526"/>
            <a:ext cx="428619" cy="424207"/>
            <a:chOff x="5235889" y="1888526"/>
            <a:chExt cx="428619" cy="42420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5235889" y="1888526"/>
              <a:ext cx="428619" cy="424207"/>
              <a:chOff x="5235889" y="1888526"/>
              <a:chExt cx="428619" cy="42420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49268" y="1704110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35889" y="1888526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3072" y="1695969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609588" y="1902295"/>
            <a:ext cx="428619" cy="424207"/>
            <a:chOff x="7609588" y="1902295"/>
            <a:chExt cx="428619" cy="42420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7609588" y="1902295"/>
              <a:ext cx="428619" cy="424207"/>
              <a:chOff x="7609588" y="1902295"/>
              <a:chExt cx="428619" cy="42420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22967" y="1717880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588" y="1902295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6772" y="1709734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117317" y="1916064"/>
            <a:ext cx="428619" cy="424207"/>
            <a:chOff x="12117317" y="1916064"/>
            <a:chExt cx="428619" cy="4242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117317" y="1916064"/>
              <a:ext cx="428619" cy="424207"/>
              <a:chOff x="12117317" y="1916064"/>
              <a:chExt cx="428619" cy="4242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30696" y="1731649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17317" y="1916064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4464" y="1723507"/>
              <a:ext cx="1000796" cy="1237358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252" y="389336"/>
            <a:ext cx="3790602" cy="9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52" y="389336"/>
            <a:ext cx="3790602" cy="993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882" y="2304762"/>
            <a:ext cx="6579191" cy="5668020"/>
            <a:chOff x="1443882" y="2304762"/>
            <a:chExt cx="6579191" cy="56680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882" y="2304762"/>
              <a:ext cx="6579191" cy="56680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06682" y="4200445"/>
            <a:ext cx="574571" cy="568657"/>
            <a:chOff x="2906682" y="4200445"/>
            <a:chExt cx="574571" cy="5686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6682" y="4200445"/>
              <a:ext cx="574571" cy="568657"/>
              <a:chOff x="2906682" y="4200445"/>
              <a:chExt cx="574571" cy="5686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56514" y="3953233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06682" y="4200445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2459" y="3942505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6182" y="5942719"/>
            <a:ext cx="574571" cy="568657"/>
            <a:chOff x="6276182" y="5942719"/>
            <a:chExt cx="574571" cy="5686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76182" y="5942719"/>
              <a:ext cx="574571" cy="568657"/>
              <a:chOff x="6276182" y="5942719"/>
              <a:chExt cx="574571" cy="5686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6013" y="5695507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76182" y="5942719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954" y="5684783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2857" y="4099874"/>
            <a:ext cx="440767" cy="436231"/>
            <a:chOff x="8852857" y="4099874"/>
            <a:chExt cx="440767" cy="4362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52857" y="4099874"/>
              <a:ext cx="440767" cy="436231"/>
              <a:chOff x="8852857" y="4099874"/>
              <a:chExt cx="440767" cy="43623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60947" y="3910232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52857" y="4099874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8247" y="3903028"/>
              <a:ext cx="1029171" cy="12618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2857" y="4706627"/>
            <a:ext cx="440767" cy="436231"/>
            <a:chOff x="8852857" y="4706627"/>
            <a:chExt cx="440767" cy="436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52857" y="4706627"/>
              <a:ext cx="440767" cy="436231"/>
              <a:chOff x="8852857" y="4706627"/>
              <a:chExt cx="440767" cy="43623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60947" y="4516985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52857" y="4706627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8243" y="4509784"/>
              <a:ext cx="1029171" cy="12618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01239" y="4056049"/>
            <a:ext cx="4229453" cy="52439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20287" y="4662134"/>
            <a:ext cx="6606843" cy="5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52" y="389336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698" y="2994589"/>
            <a:ext cx="16508706" cy="2181370"/>
            <a:chOff x="1236698" y="2994589"/>
            <a:chExt cx="16508706" cy="21813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698" y="2994589"/>
              <a:ext cx="16508706" cy="2181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7443" y="3287584"/>
            <a:ext cx="428619" cy="424207"/>
            <a:chOff x="5857443" y="3287584"/>
            <a:chExt cx="428619" cy="4242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857443" y="3287584"/>
              <a:ext cx="428619" cy="424207"/>
              <a:chOff x="5857443" y="3287584"/>
              <a:chExt cx="428619" cy="4242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70822" y="3103169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57443" y="3287584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4627" y="3095027"/>
              <a:ext cx="1000796" cy="12373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1450" y="5945505"/>
            <a:ext cx="2003310" cy="5243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9069" y="6610267"/>
            <a:ext cx="2564005" cy="5148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4230" y="7254525"/>
            <a:ext cx="5885386" cy="5243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29188" y="3858231"/>
            <a:ext cx="428619" cy="424207"/>
            <a:chOff x="10629188" y="3858231"/>
            <a:chExt cx="428619" cy="424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29188" y="3858231"/>
              <a:ext cx="428619" cy="424207"/>
              <a:chOff x="10629188" y="3858231"/>
              <a:chExt cx="428619" cy="4242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42568" y="3673816"/>
                <a:ext cx="857237" cy="84841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29188" y="3858231"/>
                <a:ext cx="428619" cy="42420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6372" y="3665674"/>
              <a:ext cx="1000796" cy="12373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3762" y="3821218"/>
            <a:ext cx="533604" cy="528113"/>
            <a:chOff x="13173762" y="3821218"/>
            <a:chExt cx="533604" cy="52811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73762" y="3821218"/>
              <a:ext cx="533604" cy="528113"/>
              <a:chOff x="13173762" y="3821218"/>
              <a:chExt cx="533604" cy="52811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41430" y="3591632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73762" y="3821218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5550" y="3592339"/>
              <a:ext cx="1245973" cy="15173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1752" y="6002755"/>
            <a:ext cx="440767" cy="436231"/>
            <a:chOff x="6071752" y="6002755"/>
            <a:chExt cx="440767" cy="436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071752" y="6002755"/>
              <a:ext cx="440767" cy="436231"/>
              <a:chOff x="6071752" y="6002755"/>
              <a:chExt cx="440767" cy="43623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79842" y="5813113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71752" y="6002755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7143" y="5805909"/>
              <a:ext cx="1029171" cy="1261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1752" y="6609508"/>
            <a:ext cx="440767" cy="436231"/>
            <a:chOff x="6071752" y="6609508"/>
            <a:chExt cx="440767" cy="43623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071752" y="6609508"/>
              <a:ext cx="440767" cy="436231"/>
              <a:chOff x="6071752" y="6609508"/>
              <a:chExt cx="440767" cy="43623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79842" y="6419866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71752" y="6609508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07139" y="6412665"/>
              <a:ext cx="1029171" cy="12618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71752" y="7271180"/>
            <a:ext cx="440767" cy="436231"/>
            <a:chOff x="6071752" y="7271180"/>
            <a:chExt cx="440767" cy="4362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071752" y="7271180"/>
              <a:ext cx="440767" cy="436231"/>
              <a:chOff x="6071752" y="7271180"/>
              <a:chExt cx="440767" cy="4362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79842" y="7081538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71752" y="7271180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07142" y="7074341"/>
              <a:ext cx="1029171" cy="126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0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52" y="389336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796" y="1685234"/>
            <a:ext cx="16857767" cy="7332443"/>
            <a:chOff x="912796" y="1685234"/>
            <a:chExt cx="16857767" cy="7332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796" y="1685234"/>
              <a:ext cx="16857767" cy="7332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7984" y="2438095"/>
            <a:ext cx="574571" cy="568657"/>
            <a:chOff x="1147984" y="2438095"/>
            <a:chExt cx="574571" cy="5686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7984" y="2438095"/>
              <a:ext cx="574571" cy="568657"/>
              <a:chOff x="1147984" y="2438095"/>
              <a:chExt cx="574571" cy="5686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7816" y="2190884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7984" y="2438095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761" y="2180155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9221" y="1869438"/>
            <a:ext cx="574571" cy="568657"/>
            <a:chOff x="3589221" y="1869438"/>
            <a:chExt cx="574571" cy="5686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89221" y="1869438"/>
              <a:ext cx="574571" cy="568657"/>
              <a:chOff x="3589221" y="1869438"/>
              <a:chExt cx="574571" cy="5686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9053" y="1622226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9221" y="1869438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4993" y="1611503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9715" y="2722424"/>
            <a:ext cx="574571" cy="568657"/>
            <a:chOff x="8339715" y="2722424"/>
            <a:chExt cx="574571" cy="5686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339715" y="2722424"/>
              <a:ext cx="574571" cy="568657"/>
              <a:chOff x="8339715" y="2722424"/>
              <a:chExt cx="574571" cy="5686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89547" y="2475212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39715" y="2722424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5491" y="2464493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89042" y="2722424"/>
            <a:ext cx="574571" cy="568657"/>
            <a:chOff x="15289042" y="2722424"/>
            <a:chExt cx="574571" cy="5686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289042" y="2722424"/>
              <a:ext cx="574571" cy="568657"/>
              <a:chOff x="15289042" y="2722424"/>
              <a:chExt cx="574571" cy="5686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38874" y="2475212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89042" y="2722424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04775" y="2464488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31762" y="4364676"/>
            <a:ext cx="574571" cy="568657"/>
            <a:chOff x="10531762" y="4364676"/>
            <a:chExt cx="574571" cy="5686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531762" y="4364676"/>
              <a:ext cx="574571" cy="568657"/>
              <a:chOff x="10531762" y="4364676"/>
              <a:chExt cx="574571" cy="5686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81594" y="4117464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31762" y="4364676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47498" y="4106739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7954" y="6703718"/>
            <a:ext cx="440767" cy="436231"/>
            <a:chOff x="957954" y="6703718"/>
            <a:chExt cx="440767" cy="4362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7954" y="6703718"/>
              <a:ext cx="440767" cy="436231"/>
              <a:chOff x="957954" y="6703718"/>
              <a:chExt cx="440767" cy="4362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6514076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6703718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344" y="6510377"/>
              <a:ext cx="1029123" cy="12715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7954" y="7310471"/>
            <a:ext cx="440767" cy="436231"/>
            <a:chOff x="957954" y="7310471"/>
            <a:chExt cx="440767" cy="43623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7954" y="7310471"/>
              <a:ext cx="440767" cy="436231"/>
              <a:chOff x="957954" y="7310471"/>
              <a:chExt cx="440767" cy="4362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7120829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7310471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341" y="7117133"/>
              <a:ext cx="1029123" cy="12715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7954" y="7972144"/>
            <a:ext cx="440767" cy="436231"/>
            <a:chOff x="957954" y="7972144"/>
            <a:chExt cx="440767" cy="43623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7954" y="7972144"/>
              <a:ext cx="440767" cy="436231"/>
              <a:chOff x="957954" y="7972144"/>
              <a:chExt cx="440767" cy="4362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7782502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7972144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344" y="7778809"/>
              <a:ext cx="1029123" cy="127159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6296" y="6659896"/>
            <a:ext cx="4129081" cy="5243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5344" y="7266658"/>
            <a:ext cx="4789919" cy="52439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6296" y="7947373"/>
            <a:ext cx="2003310" cy="52439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57954" y="8627422"/>
            <a:ext cx="440511" cy="435977"/>
            <a:chOff x="957954" y="8627422"/>
            <a:chExt cx="440511" cy="43597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57954" y="8627422"/>
              <a:ext cx="440511" cy="435977"/>
              <a:chOff x="957954" y="8627422"/>
              <a:chExt cx="440511" cy="43597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6155" y="8437890"/>
                <a:ext cx="881021" cy="871954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8627422"/>
                <a:ext cx="440511" cy="435977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349" y="8434177"/>
              <a:ext cx="1028391" cy="127108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13915" y="8612134"/>
            <a:ext cx="2564005" cy="52439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5573" y="9270471"/>
            <a:ext cx="440767" cy="436231"/>
            <a:chOff x="965573" y="9270471"/>
            <a:chExt cx="440767" cy="43623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5573" y="9270471"/>
              <a:ext cx="440767" cy="436231"/>
              <a:chOff x="965573" y="9270471"/>
              <a:chExt cx="440767" cy="43623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3663" y="9080829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5573" y="9270471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0965" y="9077137"/>
              <a:ext cx="1029123" cy="1271590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32963" y="9226658"/>
            <a:ext cx="5527510" cy="53626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8978" y="4456521"/>
            <a:ext cx="3085317" cy="14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52" y="389336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434" y="1610911"/>
            <a:ext cx="15947638" cy="7762592"/>
            <a:chOff x="1282434" y="1610911"/>
            <a:chExt cx="15947638" cy="7762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434" y="1610911"/>
              <a:ext cx="15947638" cy="77625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529" y="2514286"/>
            <a:ext cx="574571" cy="568657"/>
            <a:chOff x="1320529" y="2514286"/>
            <a:chExt cx="574571" cy="5686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0529" y="2514286"/>
              <a:ext cx="574571" cy="568657"/>
              <a:chOff x="1320529" y="2514286"/>
              <a:chExt cx="574571" cy="5686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0360" y="2267074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0529" y="2514286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305" y="2256346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6840" y="1945628"/>
            <a:ext cx="574571" cy="568657"/>
            <a:chOff x="3836840" y="1945628"/>
            <a:chExt cx="574571" cy="5686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36840" y="1945628"/>
              <a:ext cx="574571" cy="568657"/>
              <a:chOff x="3836840" y="1945628"/>
              <a:chExt cx="574571" cy="5686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86672" y="1698417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36840" y="1945628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2612" y="1687693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9715" y="2722424"/>
            <a:ext cx="574571" cy="568657"/>
            <a:chOff x="8339715" y="2722424"/>
            <a:chExt cx="574571" cy="5686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339715" y="2722424"/>
              <a:ext cx="574571" cy="568657"/>
              <a:chOff x="8339715" y="2722424"/>
              <a:chExt cx="574571" cy="5686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89547" y="2475212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39715" y="2722424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5491" y="2464493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74756" y="3006753"/>
            <a:ext cx="574571" cy="568657"/>
            <a:chOff x="15174756" y="3006753"/>
            <a:chExt cx="574571" cy="5686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174756" y="3006753"/>
              <a:ext cx="574571" cy="568657"/>
              <a:chOff x="15174756" y="3006753"/>
              <a:chExt cx="574571" cy="5686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24588" y="2759541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756" y="3006753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90490" y="2748817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22238" y="4459914"/>
            <a:ext cx="574571" cy="568657"/>
            <a:chOff x="10722238" y="4459914"/>
            <a:chExt cx="574571" cy="5686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22238" y="4459914"/>
              <a:ext cx="574571" cy="568657"/>
              <a:chOff x="10722238" y="4459914"/>
              <a:chExt cx="574571" cy="5686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72070" y="4212702"/>
                <a:ext cx="1149141" cy="1137315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22238" y="4459914"/>
                <a:ext cx="574571" cy="56865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7974" y="4201977"/>
              <a:ext cx="1341578" cy="16569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7954" y="6703718"/>
            <a:ext cx="440767" cy="436231"/>
            <a:chOff x="957954" y="6703718"/>
            <a:chExt cx="440767" cy="4362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7954" y="6703718"/>
              <a:ext cx="440767" cy="436231"/>
              <a:chOff x="957954" y="6703718"/>
              <a:chExt cx="440767" cy="4362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6514076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6703718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344" y="6510377"/>
              <a:ext cx="1029123" cy="12715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7954" y="7310471"/>
            <a:ext cx="440767" cy="436231"/>
            <a:chOff x="957954" y="7310471"/>
            <a:chExt cx="440767" cy="43623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7954" y="7310471"/>
              <a:ext cx="440767" cy="436231"/>
              <a:chOff x="957954" y="7310471"/>
              <a:chExt cx="440767" cy="4362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7120829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7310471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341" y="7117133"/>
              <a:ext cx="1029123" cy="12715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7954" y="7972144"/>
            <a:ext cx="440767" cy="436231"/>
            <a:chOff x="957954" y="7972144"/>
            <a:chExt cx="440767" cy="43623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7954" y="7972144"/>
              <a:ext cx="440767" cy="436231"/>
              <a:chOff x="957954" y="7972144"/>
              <a:chExt cx="440767" cy="4362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044" y="7782502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7972144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344" y="7778809"/>
              <a:ext cx="1029123" cy="127159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6296" y="6659896"/>
            <a:ext cx="3678338" cy="5243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5344" y="7266658"/>
            <a:ext cx="4789919" cy="52439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6296" y="7947373"/>
            <a:ext cx="2003310" cy="52439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57954" y="8627422"/>
            <a:ext cx="440511" cy="435977"/>
            <a:chOff x="957954" y="8627422"/>
            <a:chExt cx="440511" cy="43597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57954" y="8627422"/>
              <a:ext cx="440511" cy="435977"/>
              <a:chOff x="957954" y="8627422"/>
              <a:chExt cx="440511" cy="43597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6155" y="8437890"/>
                <a:ext cx="881021" cy="871954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954" y="8627422"/>
                <a:ext cx="440511" cy="435977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349" y="8434177"/>
              <a:ext cx="1028391" cy="127108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13915" y="8612134"/>
            <a:ext cx="2564005" cy="51487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5573" y="9270471"/>
            <a:ext cx="440767" cy="436231"/>
            <a:chOff x="965573" y="9270471"/>
            <a:chExt cx="440767" cy="43623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5573" y="9270471"/>
              <a:ext cx="440767" cy="436231"/>
              <a:chOff x="965573" y="9270471"/>
              <a:chExt cx="440767" cy="43623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3663" y="9080829"/>
                <a:ext cx="881534" cy="872461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5573" y="9270471"/>
                <a:ext cx="440767" cy="436231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0965" y="9077137"/>
              <a:ext cx="1029123" cy="1271590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32963" y="9226658"/>
            <a:ext cx="5524977" cy="53391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8978" y="4456521"/>
            <a:ext cx="3085317" cy="14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52" y="389336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742" y="1409280"/>
            <a:ext cx="9919565" cy="1704762"/>
            <a:chOff x="944742" y="1409280"/>
            <a:chExt cx="9919565" cy="1704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4742" y="1409280"/>
              <a:ext cx="7611938" cy="1698048"/>
              <a:chOff x="944742" y="1409280"/>
              <a:chExt cx="7611938" cy="169804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750393" y="671090"/>
                <a:ext cx="15223876" cy="339609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4742" y="1409280"/>
                <a:ext cx="7611938" cy="1698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02402" y="2507327"/>
              <a:ext cx="7154663" cy="597605"/>
              <a:chOff x="3702402" y="2507327"/>
              <a:chExt cx="7154663" cy="59760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77" y="2247531"/>
                <a:ext cx="14309327" cy="119521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02402" y="2507327"/>
                <a:ext cx="7154663" cy="59760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135055" y="2050585"/>
            <a:ext cx="5630440" cy="4552470"/>
            <a:chOff x="12135055" y="2050585"/>
            <a:chExt cx="5630440" cy="45524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5055" y="2050585"/>
              <a:ext cx="5630440" cy="4552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6190" y="4055603"/>
            <a:ext cx="4328941" cy="3226169"/>
            <a:chOff x="6976190" y="4055603"/>
            <a:chExt cx="4328941" cy="3226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6190" y="4055603"/>
              <a:ext cx="4328941" cy="3226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224" y="3729505"/>
            <a:ext cx="6171429" cy="4536205"/>
            <a:chOff x="476224" y="3729505"/>
            <a:chExt cx="6171429" cy="45362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224" y="3729505"/>
              <a:ext cx="6171429" cy="45362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33332" y="2367195"/>
            <a:ext cx="533604" cy="528113"/>
            <a:chOff x="3433332" y="2367195"/>
            <a:chExt cx="533604" cy="52811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33332" y="2367195"/>
              <a:ext cx="533604" cy="528113"/>
              <a:chOff x="3433332" y="2367195"/>
              <a:chExt cx="533604" cy="5281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01001" y="2137610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33332" y="236719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5125" y="2138319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151" y="1264902"/>
            <a:ext cx="533604" cy="528113"/>
            <a:chOff x="754151" y="1264902"/>
            <a:chExt cx="533604" cy="5281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54151" y="1264902"/>
              <a:ext cx="533604" cy="528113"/>
              <a:chOff x="754151" y="1264902"/>
              <a:chExt cx="533604" cy="52811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1820" y="103531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4151" y="126490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944" y="1036026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4691" y="6153224"/>
            <a:ext cx="533604" cy="528113"/>
            <a:chOff x="5684691" y="6153224"/>
            <a:chExt cx="533604" cy="5281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684691" y="6153224"/>
              <a:ext cx="533604" cy="528113"/>
              <a:chOff x="5684691" y="6153224"/>
              <a:chExt cx="533604" cy="52811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52360" y="592363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84691" y="615322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481" y="5924344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92003" y="4573436"/>
            <a:ext cx="533604" cy="528113"/>
            <a:chOff x="7792003" y="4573436"/>
            <a:chExt cx="533604" cy="52811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792003" y="4573436"/>
              <a:ext cx="533604" cy="528113"/>
              <a:chOff x="7792003" y="4573436"/>
              <a:chExt cx="533604" cy="52811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59672" y="434385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92003" y="457343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13791" y="4344557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81432" y="5114286"/>
            <a:ext cx="533604" cy="528113"/>
            <a:chOff x="7781432" y="5114286"/>
            <a:chExt cx="533604" cy="5281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781432" y="5114286"/>
              <a:ext cx="533604" cy="528113"/>
              <a:chOff x="7781432" y="5114286"/>
              <a:chExt cx="533604" cy="5281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49100" y="4884700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81432" y="511428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03224" y="4885405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81432" y="5634635"/>
            <a:ext cx="533604" cy="528113"/>
            <a:chOff x="7781432" y="5634635"/>
            <a:chExt cx="533604" cy="5281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781432" y="5634635"/>
              <a:ext cx="533604" cy="528113"/>
              <a:chOff x="7781432" y="5634635"/>
              <a:chExt cx="533604" cy="52811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49100" y="540504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81432" y="563463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3226" y="5395498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57041" y="5889167"/>
            <a:ext cx="533604" cy="528113"/>
            <a:chOff x="10457041" y="5889167"/>
            <a:chExt cx="533604" cy="52811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457041" y="5889167"/>
              <a:ext cx="533604" cy="528113"/>
              <a:chOff x="10457041" y="5889167"/>
              <a:chExt cx="533604" cy="52811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24709" y="5659582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57041" y="588916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78835" y="5650031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7349" y="8106066"/>
            <a:ext cx="533604" cy="528113"/>
            <a:chOff x="487349" y="8106066"/>
            <a:chExt cx="533604" cy="52811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87349" y="8106066"/>
              <a:ext cx="533604" cy="528113"/>
              <a:chOff x="487349" y="8106066"/>
              <a:chExt cx="533604" cy="528113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018" y="7876480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7349" y="810606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9142" y="7866933"/>
              <a:ext cx="1245878" cy="153503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3919" y="8068433"/>
            <a:ext cx="5384582" cy="11573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87349" y="9219146"/>
            <a:ext cx="533604" cy="528113"/>
            <a:chOff x="487349" y="9219146"/>
            <a:chExt cx="533604" cy="52811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87349" y="9219146"/>
              <a:ext cx="533604" cy="528113"/>
              <a:chOff x="487349" y="9219146"/>
              <a:chExt cx="533604" cy="52811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018" y="898956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7349" y="921914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139" y="8980009"/>
              <a:ext cx="1245878" cy="153503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6394" y="9145561"/>
            <a:ext cx="5657697" cy="11573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488044" y="7281773"/>
            <a:ext cx="533604" cy="528113"/>
            <a:chOff x="7488044" y="7281773"/>
            <a:chExt cx="533604" cy="52811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488044" y="7281773"/>
              <a:ext cx="533604" cy="528113"/>
              <a:chOff x="7488044" y="7281773"/>
              <a:chExt cx="533604" cy="528113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5713" y="705218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8044" y="7281773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09831" y="7042638"/>
              <a:ext cx="1245878" cy="1535030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58770" y="7227234"/>
            <a:ext cx="1322030" cy="64508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7482845" y="8001654"/>
            <a:ext cx="533604" cy="528113"/>
            <a:chOff x="7482845" y="8001654"/>
            <a:chExt cx="533604" cy="52811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7482845" y="8001654"/>
              <a:ext cx="533604" cy="528113"/>
              <a:chOff x="7482845" y="8001654"/>
              <a:chExt cx="533604" cy="52811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0514" y="777206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2845" y="800165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04637" y="7762516"/>
              <a:ext cx="1245878" cy="153503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58770" y="7961891"/>
            <a:ext cx="2834478" cy="645097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7488044" y="8709772"/>
            <a:ext cx="533604" cy="528113"/>
            <a:chOff x="7488044" y="8709772"/>
            <a:chExt cx="533604" cy="52811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7488044" y="8709772"/>
              <a:ext cx="533604" cy="528113"/>
              <a:chOff x="7488044" y="8709772"/>
              <a:chExt cx="533604" cy="52811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5713" y="848018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8044" y="870977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9841" y="8470629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488044" y="9387234"/>
            <a:ext cx="533604" cy="528113"/>
            <a:chOff x="7488044" y="9387234"/>
            <a:chExt cx="533604" cy="52811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7488044" y="9387234"/>
              <a:ext cx="533604" cy="528113"/>
              <a:chOff x="7488044" y="9387234"/>
              <a:chExt cx="533604" cy="528113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5713" y="915764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8044" y="938723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9839" y="9148098"/>
              <a:ext cx="1245878" cy="1535030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058770" y="8655234"/>
            <a:ext cx="3633592" cy="645097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86306" y="9332700"/>
            <a:ext cx="3174506" cy="72411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2135055" y="2050585"/>
            <a:ext cx="533604" cy="528113"/>
            <a:chOff x="12135055" y="2050585"/>
            <a:chExt cx="533604" cy="52811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2135055" y="2050585"/>
              <a:ext cx="533604" cy="528113"/>
              <a:chOff x="12135055" y="2050585"/>
              <a:chExt cx="533604" cy="528113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02723" y="182099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35055" y="205058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56893" y="1811446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35055" y="8796757"/>
            <a:ext cx="533604" cy="528113"/>
            <a:chOff x="12135055" y="8796757"/>
            <a:chExt cx="533604" cy="52811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2723" y="8567171"/>
              <a:ext cx="1067209" cy="1056225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5055" y="8796757"/>
              <a:ext cx="533604" cy="528113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56933" y="8557619"/>
            <a:ext cx="1245878" cy="1535030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38414" y="8740081"/>
            <a:ext cx="4627335" cy="10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2365" y="1524352"/>
            <a:ext cx="10309093" cy="8307732"/>
            <a:chOff x="1392365" y="1524352"/>
            <a:chExt cx="10309093" cy="8307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365" y="1524352"/>
              <a:ext cx="10309093" cy="83077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5" y="501097"/>
            <a:ext cx="7509554" cy="993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8043" y="3733301"/>
            <a:ext cx="4243830" cy="734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1638" y="2164108"/>
            <a:ext cx="533604" cy="528113"/>
            <a:chOff x="1001638" y="2164108"/>
            <a:chExt cx="533604" cy="5281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1638" y="2164108"/>
              <a:ext cx="533604" cy="528113"/>
              <a:chOff x="1001638" y="2164108"/>
              <a:chExt cx="533604" cy="5281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9307" y="193452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1638" y="2164108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431" y="1935232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30882" y="3788909"/>
            <a:ext cx="533604" cy="528113"/>
            <a:chOff x="11930882" y="3788909"/>
            <a:chExt cx="533604" cy="5281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930882" y="3788909"/>
              <a:ext cx="533604" cy="528113"/>
              <a:chOff x="11930882" y="3788909"/>
              <a:chExt cx="533604" cy="52811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98551" y="355932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30882" y="378890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75" y="3560033"/>
              <a:ext cx="1245964" cy="1517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78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5588221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470360"/>
            <a:ext cx="533604" cy="528113"/>
            <a:chOff x="11930885" y="2470360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470360"/>
              <a:ext cx="533604" cy="528113"/>
              <a:chOff x="11930885" y="2470360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24077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47036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224148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678187"/>
            <a:ext cx="533604" cy="528113"/>
            <a:chOff x="11930885" y="3678187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678187"/>
              <a:ext cx="533604" cy="528113"/>
              <a:chOff x="11930885" y="3678187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44860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67818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3449314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5046370"/>
            <a:ext cx="533604" cy="528113"/>
            <a:chOff x="11930885" y="5046370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5046370"/>
              <a:ext cx="533604" cy="528113"/>
              <a:chOff x="11930885" y="5046370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481678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504637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4817495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07081" y="2415823"/>
            <a:ext cx="3177001" cy="6382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7081" y="3623652"/>
            <a:ext cx="4569706" cy="6382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7081" y="5020376"/>
            <a:ext cx="4811954" cy="10744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4907" y="1474541"/>
            <a:ext cx="10249493" cy="3309459"/>
            <a:chOff x="684907" y="1474541"/>
            <a:chExt cx="10249493" cy="33094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907" y="1474541"/>
              <a:ext cx="10249493" cy="33094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383" y="5004998"/>
            <a:ext cx="5389946" cy="2866409"/>
            <a:chOff x="255383" y="5004998"/>
            <a:chExt cx="5389946" cy="28664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383" y="5004998"/>
              <a:ext cx="5389946" cy="2866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45330" y="6632637"/>
            <a:ext cx="5661748" cy="3165399"/>
            <a:chOff x="5645330" y="6632637"/>
            <a:chExt cx="5661748" cy="31653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5330" y="6632637"/>
              <a:ext cx="5661748" cy="31653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8105" y="1350616"/>
            <a:ext cx="533604" cy="528113"/>
            <a:chOff x="418105" y="1350616"/>
            <a:chExt cx="533604" cy="5281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18105" y="1350616"/>
              <a:ext cx="533604" cy="528113"/>
              <a:chOff x="418105" y="1350616"/>
              <a:chExt cx="533604" cy="52811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5774" y="112103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105" y="135061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99" y="1121740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3173" y="6896693"/>
            <a:ext cx="533604" cy="528113"/>
            <a:chOff x="1103173" y="6896693"/>
            <a:chExt cx="533604" cy="5281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3173" y="6896693"/>
              <a:ext cx="533604" cy="528113"/>
              <a:chOff x="1103173" y="6896693"/>
              <a:chExt cx="533604" cy="52811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0841" y="666710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3173" y="6896693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935" y="665756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69471" y="8697264"/>
            <a:ext cx="533604" cy="528113"/>
            <a:chOff x="7369471" y="8697264"/>
            <a:chExt cx="533604" cy="5281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369471" y="8697264"/>
              <a:ext cx="533604" cy="528113"/>
              <a:chOff x="7369471" y="8697264"/>
              <a:chExt cx="533604" cy="5281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37139" y="846767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69471" y="869726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1233" y="8458132"/>
              <a:ext cx="1245878" cy="1535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94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6732240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470360"/>
            <a:ext cx="533604" cy="528113"/>
            <a:chOff x="11930885" y="2470360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470360"/>
              <a:ext cx="533604" cy="528113"/>
              <a:chOff x="11930885" y="2470360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24077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47036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224148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678187"/>
            <a:ext cx="533604" cy="528113"/>
            <a:chOff x="11930885" y="3678187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678187"/>
              <a:ext cx="533604" cy="528113"/>
              <a:chOff x="11930885" y="3678187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44860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67818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3449314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5046370"/>
            <a:ext cx="533604" cy="528113"/>
            <a:chOff x="11930885" y="5046370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5046370"/>
              <a:ext cx="533604" cy="528113"/>
              <a:chOff x="11930885" y="5046370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481678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504637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4817495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5652" y="2415823"/>
            <a:ext cx="3525973" cy="6382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35652" y="3615195"/>
            <a:ext cx="4663535" cy="7345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35652" y="5020376"/>
            <a:ext cx="4009249" cy="10744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24254" y="1983365"/>
            <a:ext cx="3958051" cy="1200021"/>
            <a:chOff x="2124254" y="1983365"/>
            <a:chExt cx="3958051" cy="1200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4254" y="1983365"/>
              <a:ext cx="3958051" cy="12000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73160" y="4206300"/>
            <a:ext cx="5427948" cy="1791086"/>
            <a:chOff x="5773160" y="4206300"/>
            <a:chExt cx="5427948" cy="17910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6093" y="3427663"/>
              <a:ext cx="10855897" cy="358217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3160" y="4206300"/>
              <a:ext cx="5427948" cy="17910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8723" y="5434750"/>
            <a:ext cx="5409515" cy="1807702"/>
            <a:chOff x="688723" y="5434750"/>
            <a:chExt cx="5409515" cy="18077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898043" y="4648890"/>
              <a:ext cx="10819030" cy="361540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723" y="5434750"/>
              <a:ext cx="5409515" cy="18077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21767" y="7352607"/>
            <a:ext cx="6171429" cy="2405994"/>
            <a:chOff x="5021767" y="7352607"/>
            <a:chExt cx="6171429" cy="24059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3095" y="6306653"/>
              <a:ext cx="12342857" cy="481198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1767" y="7352607"/>
              <a:ext cx="6171429" cy="2405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20332" y="1264902"/>
            <a:ext cx="533604" cy="528113"/>
            <a:chOff x="8220332" y="1264902"/>
            <a:chExt cx="533604" cy="5281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220332" y="1264902"/>
              <a:ext cx="533604" cy="528113"/>
              <a:chOff x="8220332" y="1264902"/>
              <a:chExt cx="533604" cy="52811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88001" y="103531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20332" y="126490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2125" y="1036026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96203" y="4206300"/>
            <a:ext cx="533604" cy="528113"/>
            <a:chOff x="5396203" y="4206300"/>
            <a:chExt cx="533604" cy="52811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396203" y="4206300"/>
              <a:ext cx="533604" cy="528113"/>
              <a:chOff x="5396203" y="4206300"/>
              <a:chExt cx="533604" cy="52811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3872" y="397671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96203" y="420630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7966" y="3967169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5535" y="5434750"/>
            <a:ext cx="533604" cy="528113"/>
            <a:chOff x="325535" y="5434750"/>
            <a:chExt cx="533604" cy="5281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25535" y="5434750"/>
              <a:ext cx="533604" cy="528113"/>
              <a:chOff x="325535" y="5434750"/>
              <a:chExt cx="533604" cy="52811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04" y="520516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5535" y="543475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7297" y="5195618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30885" y="6490932"/>
            <a:ext cx="533604" cy="528113"/>
            <a:chOff x="11930885" y="6490932"/>
            <a:chExt cx="533604" cy="5281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930885" y="6490932"/>
              <a:ext cx="533604" cy="528113"/>
              <a:chOff x="11930885" y="6490932"/>
              <a:chExt cx="533604" cy="52811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626134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649093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2647" y="6251800"/>
              <a:ext cx="1245878" cy="153503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05462" y="6413100"/>
            <a:ext cx="4142211" cy="107448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31040" y="7242452"/>
            <a:ext cx="533604" cy="528113"/>
            <a:chOff x="4631040" y="7242452"/>
            <a:chExt cx="533604" cy="52811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631040" y="7242452"/>
              <a:ext cx="533604" cy="528113"/>
              <a:chOff x="4631040" y="7242452"/>
              <a:chExt cx="533604" cy="528113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98709" y="701286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31040" y="724245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2803" y="7003320"/>
              <a:ext cx="1245878" cy="1535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63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6732240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470360"/>
            <a:ext cx="533604" cy="528113"/>
            <a:chOff x="11930885" y="2470360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470360"/>
              <a:ext cx="533604" cy="528113"/>
              <a:chOff x="11930885" y="2470360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24077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47036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224148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887711"/>
            <a:ext cx="533604" cy="528113"/>
            <a:chOff x="11930885" y="3887711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887711"/>
              <a:ext cx="533604" cy="528113"/>
              <a:chOff x="11930885" y="3887711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658125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88771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3658838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5046370"/>
            <a:ext cx="533604" cy="528113"/>
            <a:chOff x="11930885" y="5046370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5046370"/>
              <a:ext cx="533604" cy="528113"/>
              <a:chOff x="11930885" y="5046370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481678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504637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4817495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16604" y="2415823"/>
            <a:ext cx="4469820" cy="15901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6604" y="3853290"/>
            <a:ext cx="2252697" cy="7345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16604" y="5020376"/>
            <a:ext cx="4918440" cy="6382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30885" y="6490932"/>
            <a:ext cx="533604" cy="528113"/>
            <a:chOff x="11930885" y="6490932"/>
            <a:chExt cx="533604" cy="52811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30885" y="6490932"/>
              <a:ext cx="533604" cy="528113"/>
              <a:chOff x="11930885" y="6490932"/>
              <a:chExt cx="533604" cy="5281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626134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649093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2647" y="6262057"/>
              <a:ext cx="1245964" cy="15173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86414" y="6413100"/>
            <a:ext cx="3205563" cy="6382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5587" y="1912323"/>
            <a:ext cx="4619571" cy="1590536"/>
            <a:chOff x="1035587" y="1912323"/>
            <a:chExt cx="4619571" cy="15905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5587" y="1912323"/>
              <a:ext cx="4619571" cy="1590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67772" y="1912323"/>
            <a:ext cx="4664780" cy="1590536"/>
            <a:chOff x="5967772" y="1912323"/>
            <a:chExt cx="4664780" cy="1590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7772" y="1912323"/>
              <a:ext cx="4664780" cy="15905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2351" y="4058465"/>
            <a:ext cx="6996535" cy="3797162"/>
            <a:chOff x="512351" y="4058465"/>
            <a:chExt cx="6996535" cy="37971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351" y="4058465"/>
              <a:ext cx="6996535" cy="37971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17983" y="8394186"/>
            <a:ext cx="6609369" cy="1210411"/>
            <a:chOff x="4517983" y="8394186"/>
            <a:chExt cx="6609369" cy="12104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7983" y="8394186"/>
              <a:ext cx="6609369" cy="12104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6168" y="1763245"/>
            <a:ext cx="533604" cy="528113"/>
            <a:chOff x="686168" y="1763245"/>
            <a:chExt cx="533604" cy="52811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86168" y="1763245"/>
              <a:ext cx="533604" cy="528113"/>
              <a:chOff x="686168" y="1763245"/>
              <a:chExt cx="533604" cy="5281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837" y="153365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168" y="176324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961" y="1524112"/>
              <a:ext cx="1245878" cy="15350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55158" y="1648267"/>
            <a:ext cx="533604" cy="528113"/>
            <a:chOff x="5655158" y="1648267"/>
            <a:chExt cx="533604" cy="5281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655158" y="1648267"/>
              <a:ext cx="533604" cy="528113"/>
              <a:chOff x="5655158" y="1648267"/>
              <a:chExt cx="533604" cy="52811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22826" y="141868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55158" y="164826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6920" y="1409137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5549" y="3902516"/>
            <a:ext cx="533604" cy="528113"/>
            <a:chOff x="245549" y="3902516"/>
            <a:chExt cx="533604" cy="5281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45549" y="3902516"/>
              <a:ext cx="533604" cy="528113"/>
              <a:chOff x="245549" y="3902516"/>
              <a:chExt cx="533604" cy="52811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17" y="367293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5549" y="390251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311" y="3663384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141026" y="8116361"/>
            <a:ext cx="533604" cy="528113"/>
            <a:chOff x="4141026" y="8116361"/>
            <a:chExt cx="533604" cy="52811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141026" y="8116361"/>
              <a:ext cx="533604" cy="528113"/>
              <a:chOff x="4141026" y="8116361"/>
              <a:chExt cx="533604" cy="52811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08694" y="7886775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41026" y="811636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62788" y="7877229"/>
              <a:ext cx="1245878" cy="1535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57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470360"/>
            <a:ext cx="533604" cy="528113"/>
            <a:chOff x="11930885" y="2470360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470360"/>
              <a:ext cx="533604" cy="528113"/>
              <a:chOff x="11930885" y="2470360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24077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47036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224148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735330"/>
            <a:ext cx="533604" cy="528113"/>
            <a:chOff x="11930885" y="3735330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735330"/>
              <a:ext cx="533604" cy="528113"/>
              <a:chOff x="11930885" y="3735330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50574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73533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3506457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4893989"/>
            <a:ext cx="533604" cy="528113"/>
            <a:chOff x="11930885" y="4893989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4893989"/>
              <a:ext cx="533604" cy="528113"/>
              <a:chOff x="11930885" y="4893989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466440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489398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4665114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5652" y="2415823"/>
            <a:ext cx="2722278" cy="6382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35652" y="3680795"/>
            <a:ext cx="4095944" cy="6382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35652" y="4867995"/>
            <a:ext cx="4338935" cy="6382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1399" y="1575145"/>
            <a:ext cx="9030581" cy="5153243"/>
            <a:chOff x="451399" y="1575145"/>
            <a:chExt cx="9030581" cy="51532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399" y="1575145"/>
              <a:ext cx="9030581" cy="5153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90642" y="7137964"/>
            <a:ext cx="7902554" cy="1136070"/>
            <a:chOff x="3290642" y="7137964"/>
            <a:chExt cx="7902554" cy="11360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0642" y="7137964"/>
              <a:ext cx="7902554" cy="1136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087" y="8435496"/>
            <a:ext cx="5914060" cy="1027980"/>
            <a:chOff x="5260087" y="8435496"/>
            <a:chExt cx="5914060" cy="10279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0087" y="8435496"/>
              <a:ext cx="5914060" cy="10279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2793" y="1451221"/>
            <a:ext cx="533604" cy="528113"/>
            <a:chOff x="1442793" y="1451221"/>
            <a:chExt cx="533604" cy="5281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42793" y="1451221"/>
              <a:ext cx="533604" cy="528113"/>
              <a:chOff x="1442793" y="1451221"/>
              <a:chExt cx="533604" cy="52811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0462" y="1221635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2793" y="145122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586" y="1222345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99887" y="7441942"/>
            <a:ext cx="533604" cy="528113"/>
            <a:chOff x="4699887" y="7441942"/>
            <a:chExt cx="533604" cy="5281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699887" y="7441942"/>
              <a:ext cx="533604" cy="528113"/>
              <a:chOff x="4699887" y="7441942"/>
              <a:chExt cx="533604" cy="52811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67556" y="7212357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99887" y="7441942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21650" y="7202812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95642" y="8657891"/>
            <a:ext cx="533604" cy="528113"/>
            <a:chOff x="4695642" y="8657891"/>
            <a:chExt cx="533604" cy="5281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695642" y="8657891"/>
              <a:ext cx="533604" cy="528113"/>
              <a:chOff x="4695642" y="8657891"/>
              <a:chExt cx="533604" cy="5281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63310" y="842830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95642" y="865789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7404" y="8418759"/>
              <a:ext cx="1245878" cy="1535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37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5711935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470360"/>
            <a:ext cx="533604" cy="528113"/>
            <a:chOff x="11930885" y="2470360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470360"/>
              <a:ext cx="533604" cy="528113"/>
              <a:chOff x="11930885" y="2470360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24077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47036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224148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697235"/>
            <a:ext cx="533604" cy="528113"/>
            <a:chOff x="11930885" y="3697235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697235"/>
              <a:ext cx="533604" cy="528113"/>
              <a:chOff x="11930885" y="3697235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46764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69723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3468361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4855894"/>
            <a:ext cx="533604" cy="528113"/>
            <a:chOff x="11930885" y="4855894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4855894"/>
              <a:ext cx="533604" cy="528113"/>
              <a:chOff x="11930885" y="4855894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462630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485589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4627019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16604" y="2415823"/>
            <a:ext cx="2071944" cy="6382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6604" y="3671271"/>
            <a:ext cx="4829268" cy="11573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16604" y="4829900"/>
            <a:ext cx="4329659" cy="6382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4799" y="1543940"/>
            <a:ext cx="6171429" cy="1190476"/>
            <a:chOff x="564799" y="1543940"/>
            <a:chExt cx="6171429" cy="11904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99" y="1543940"/>
              <a:ext cx="6171429" cy="1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4799" y="2998472"/>
            <a:ext cx="6171429" cy="3948181"/>
            <a:chOff x="564799" y="2998472"/>
            <a:chExt cx="6171429" cy="39481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799" y="2998472"/>
              <a:ext cx="6171429" cy="39481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6537" y="1543940"/>
            <a:ext cx="533604" cy="528113"/>
            <a:chOff x="186537" y="1543940"/>
            <a:chExt cx="533604" cy="5281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86537" y="1543940"/>
              <a:ext cx="533604" cy="528113"/>
              <a:chOff x="186537" y="1543940"/>
              <a:chExt cx="533604" cy="52811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45795" y="131435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6537" y="154394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30" y="1315063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80767" y="1543940"/>
            <a:ext cx="3880258" cy="4318352"/>
            <a:chOff x="7480767" y="1543940"/>
            <a:chExt cx="3880258" cy="43183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0767" y="1543940"/>
              <a:ext cx="3880258" cy="4318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47162" y="1461324"/>
            <a:ext cx="533604" cy="528113"/>
            <a:chOff x="6947162" y="1461324"/>
            <a:chExt cx="533604" cy="5281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47162" y="1461324"/>
              <a:ext cx="533604" cy="528113"/>
              <a:chOff x="6947162" y="1461324"/>
              <a:chExt cx="533604" cy="52811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14831" y="1231738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47162" y="1461324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8925" y="122219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539711" y="5876061"/>
            <a:ext cx="5606607" cy="4242388"/>
            <a:chOff x="5539711" y="5876061"/>
            <a:chExt cx="5606607" cy="42423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9711" y="5876061"/>
              <a:ext cx="5606607" cy="42423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9711" y="6101845"/>
            <a:ext cx="533604" cy="528113"/>
            <a:chOff x="5539711" y="6101845"/>
            <a:chExt cx="533604" cy="5281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539711" y="6101845"/>
              <a:ext cx="533604" cy="528113"/>
              <a:chOff x="5539711" y="6101845"/>
              <a:chExt cx="533604" cy="52811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7380" y="5872260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39711" y="610184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1474" y="586271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74701" y="8187588"/>
            <a:ext cx="533604" cy="528113"/>
            <a:chOff x="6974701" y="8187588"/>
            <a:chExt cx="533604" cy="5281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974701" y="8187588"/>
              <a:ext cx="533604" cy="528113"/>
              <a:chOff x="6974701" y="8187588"/>
              <a:chExt cx="533604" cy="52811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370" y="7958002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74701" y="8187588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6466" y="7948457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993749" y="8715700"/>
            <a:ext cx="533604" cy="528113"/>
            <a:chOff x="6993749" y="8715700"/>
            <a:chExt cx="533604" cy="52811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993749" y="8715700"/>
              <a:ext cx="533604" cy="528113"/>
              <a:chOff x="6993749" y="8715700"/>
              <a:chExt cx="533604" cy="52811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61417" y="8486115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3749" y="871570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5510" y="8476571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30885" y="6036211"/>
            <a:ext cx="533604" cy="528113"/>
            <a:chOff x="11930885" y="6036211"/>
            <a:chExt cx="533604" cy="52811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930885" y="6036211"/>
              <a:ext cx="533604" cy="528113"/>
              <a:chOff x="11930885" y="6036211"/>
              <a:chExt cx="533604" cy="52811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580662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603621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52650" y="5797080"/>
              <a:ext cx="1245878" cy="153503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16604" y="5981671"/>
            <a:ext cx="4463725" cy="63822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930885" y="7152447"/>
            <a:ext cx="533604" cy="528113"/>
            <a:chOff x="11930885" y="7152447"/>
            <a:chExt cx="533604" cy="52811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1930885" y="7152447"/>
              <a:ext cx="533604" cy="528113"/>
              <a:chOff x="11930885" y="7152447"/>
              <a:chExt cx="533604" cy="52811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692286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715244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52646" y="6913318"/>
              <a:ext cx="1245878" cy="1535030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16604" y="7097909"/>
            <a:ext cx="4114992" cy="6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1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5" y="501097"/>
            <a:ext cx="5137706" cy="99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1895"/>
            <a:ext cx="18616179" cy="163007"/>
            <a:chOff x="0" y="1101895"/>
            <a:chExt cx="18616179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1101895"/>
              <a:ext cx="18616179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0885" y="2165598"/>
            <a:ext cx="533604" cy="528113"/>
            <a:chOff x="11930885" y="2165598"/>
            <a:chExt cx="533604" cy="528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30885" y="2165598"/>
              <a:ext cx="533604" cy="528113"/>
              <a:chOff x="11930885" y="2165598"/>
              <a:chExt cx="533604" cy="5281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1936012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2165598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2678" y="1936721"/>
              <a:ext cx="1245964" cy="151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85" y="3182949"/>
            <a:ext cx="533604" cy="528113"/>
            <a:chOff x="11930885" y="3182949"/>
            <a:chExt cx="533604" cy="5281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30885" y="3182949"/>
              <a:ext cx="533604" cy="528113"/>
              <a:chOff x="11930885" y="3182949"/>
              <a:chExt cx="533604" cy="5281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295336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18294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2647" y="2954076"/>
              <a:ext cx="1245964" cy="1517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0885" y="3970179"/>
            <a:ext cx="533604" cy="528113"/>
            <a:chOff x="11930885" y="3970179"/>
            <a:chExt cx="533604" cy="528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30885" y="3970179"/>
              <a:ext cx="533604" cy="528113"/>
              <a:chOff x="11930885" y="3970179"/>
              <a:chExt cx="533604" cy="5281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374059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397017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47" y="3741304"/>
              <a:ext cx="1245964" cy="1517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16604" y="2111062"/>
            <a:ext cx="3573582" cy="10744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6604" y="3148528"/>
            <a:ext cx="4557792" cy="7345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16604" y="3944185"/>
            <a:ext cx="4784135" cy="6382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29852" y="4840706"/>
            <a:ext cx="533604" cy="528113"/>
            <a:chOff x="11929852" y="4840706"/>
            <a:chExt cx="533604" cy="52811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29852" y="4840706"/>
              <a:ext cx="533604" cy="528113"/>
              <a:chOff x="11929852" y="4840706"/>
              <a:chExt cx="533604" cy="5281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7521" y="461112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29852" y="484070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1617" y="4611833"/>
              <a:ext cx="1245973" cy="15173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5096" y="4786166"/>
            <a:ext cx="2933754" cy="6382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30885" y="5581679"/>
            <a:ext cx="533604" cy="528113"/>
            <a:chOff x="11930885" y="5581679"/>
            <a:chExt cx="533604" cy="5281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30885" y="5581679"/>
              <a:ext cx="533604" cy="528113"/>
              <a:chOff x="11930885" y="5581679"/>
              <a:chExt cx="533604" cy="52811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535209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558167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52646" y="5342549"/>
              <a:ext cx="1245878" cy="153503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16604" y="5527141"/>
            <a:ext cx="3282735" cy="638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7498" y="1264902"/>
            <a:ext cx="6171429" cy="1856761"/>
            <a:chOff x="297498" y="1264902"/>
            <a:chExt cx="6171429" cy="18567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7498" y="1264902"/>
              <a:ext cx="6171429" cy="18567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29708" y="1741783"/>
            <a:ext cx="4316680" cy="1457153"/>
            <a:chOff x="6829708" y="1741783"/>
            <a:chExt cx="4316680" cy="14571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29708" y="1741783"/>
              <a:ext cx="4316680" cy="14571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229" y="3457356"/>
            <a:ext cx="5882357" cy="3239351"/>
            <a:chOff x="145229" y="3457356"/>
            <a:chExt cx="5882357" cy="32393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584513" y="2049118"/>
              <a:ext cx="11764714" cy="647870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229" y="3457356"/>
              <a:ext cx="5882357" cy="32393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10202" y="3793159"/>
            <a:ext cx="5036187" cy="2699396"/>
            <a:chOff x="6110202" y="3793159"/>
            <a:chExt cx="5036187" cy="26993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10202" y="3793159"/>
              <a:ext cx="5036187" cy="26993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4848" y="7196418"/>
            <a:ext cx="4696730" cy="1609621"/>
            <a:chOff x="1034848" y="7196418"/>
            <a:chExt cx="4696730" cy="160962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208455" y="6496670"/>
              <a:ext cx="9393460" cy="321924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4848" y="7196418"/>
              <a:ext cx="4696730" cy="16096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27585" y="6918368"/>
            <a:ext cx="5055212" cy="3089296"/>
            <a:chOff x="6027585" y="6918368"/>
            <a:chExt cx="5055212" cy="308929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27585" y="6918368"/>
              <a:ext cx="5055212" cy="30892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229" y="1665170"/>
            <a:ext cx="533604" cy="528113"/>
            <a:chOff x="145229" y="1665170"/>
            <a:chExt cx="533604" cy="5281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5229" y="1665170"/>
              <a:ext cx="533604" cy="528113"/>
              <a:chOff x="145229" y="1665170"/>
              <a:chExt cx="533604" cy="52811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7103" y="1435584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229" y="166517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22" y="1426037"/>
              <a:ext cx="1245878" cy="153503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27585" y="1741783"/>
            <a:ext cx="533604" cy="528113"/>
            <a:chOff x="6027585" y="1741783"/>
            <a:chExt cx="533604" cy="52811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027585" y="1741783"/>
              <a:ext cx="533604" cy="528113"/>
              <a:chOff x="6027585" y="1741783"/>
              <a:chExt cx="533604" cy="52811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5254" y="1512197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7585" y="1741783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49348" y="150265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8772" y="3351598"/>
            <a:ext cx="533604" cy="528113"/>
            <a:chOff x="1158772" y="3351598"/>
            <a:chExt cx="533604" cy="52811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58772" y="3351598"/>
              <a:ext cx="533604" cy="528113"/>
              <a:chOff x="1158772" y="3351598"/>
              <a:chExt cx="533604" cy="52811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6440" y="312201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8772" y="3351598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0534" y="3112466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843399" y="3615655"/>
            <a:ext cx="533604" cy="528113"/>
            <a:chOff x="5843399" y="3615655"/>
            <a:chExt cx="533604" cy="52811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5843399" y="3615655"/>
              <a:ext cx="533604" cy="528113"/>
              <a:chOff x="5843399" y="3615655"/>
              <a:chExt cx="533604" cy="52811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11068" y="3386069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43399" y="3615655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5161" y="337652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880944" y="6083830"/>
            <a:ext cx="533604" cy="528113"/>
            <a:chOff x="7880944" y="6083830"/>
            <a:chExt cx="533604" cy="52811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880944" y="6083830"/>
              <a:ext cx="533604" cy="528113"/>
              <a:chOff x="7880944" y="6083830"/>
              <a:chExt cx="533604" cy="52811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48612" y="5854245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80944" y="6083830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02704" y="5844704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48862" y="7152447"/>
            <a:ext cx="533604" cy="528113"/>
            <a:chOff x="548862" y="7152447"/>
            <a:chExt cx="533604" cy="52811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48862" y="7152447"/>
              <a:ext cx="533604" cy="528113"/>
              <a:chOff x="548862" y="7152447"/>
              <a:chExt cx="533604" cy="52811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6531" y="692286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8862" y="715244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0623" y="6913314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57649" y="9426256"/>
            <a:ext cx="533604" cy="528113"/>
            <a:chOff x="6757649" y="9426256"/>
            <a:chExt cx="533604" cy="52811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757649" y="9426256"/>
              <a:ext cx="533604" cy="528113"/>
              <a:chOff x="6757649" y="9426256"/>
              <a:chExt cx="533604" cy="528113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25317" y="9196670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57649" y="9426256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79409" y="9187123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220431" y="6036211"/>
            <a:ext cx="533604" cy="528113"/>
            <a:chOff x="2220431" y="6036211"/>
            <a:chExt cx="533604" cy="52811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2220431" y="6036211"/>
              <a:ext cx="533604" cy="528113"/>
              <a:chOff x="2220431" y="6036211"/>
              <a:chExt cx="533604" cy="528113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88099" y="5806626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20431" y="6036211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42196" y="5797080"/>
              <a:ext cx="1245878" cy="153503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930885" y="6375509"/>
            <a:ext cx="533604" cy="528113"/>
            <a:chOff x="11930885" y="6375509"/>
            <a:chExt cx="533604" cy="52811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1930885" y="6375509"/>
              <a:ext cx="533604" cy="528113"/>
              <a:chOff x="11930885" y="6375509"/>
              <a:chExt cx="533604" cy="528113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6145923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6375509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52647" y="6136383"/>
              <a:ext cx="1245878" cy="1535030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84223" y="6323035"/>
            <a:ext cx="4575544" cy="65725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1930885" y="7167847"/>
            <a:ext cx="533604" cy="528113"/>
            <a:chOff x="11930885" y="7167847"/>
            <a:chExt cx="533604" cy="528113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930885" y="7167847"/>
              <a:ext cx="533604" cy="528113"/>
              <a:chOff x="11930885" y="7167847"/>
              <a:chExt cx="533604" cy="528113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6938261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7167847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52646" y="6928714"/>
              <a:ext cx="1245878" cy="1535030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56700" y="7104852"/>
            <a:ext cx="5361478" cy="73454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1930885" y="7904843"/>
            <a:ext cx="533604" cy="528113"/>
            <a:chOff x="11930885" y="7904843"/>
            <a:chExt cx="533604" cy="528113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1930885" y="7904843"/>
              <a:ext cx="533604" cy="528113"/>
              <a:chOff x="11930885" y="7904843"/>
              <a:chExt cx="533604" cy="528113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98553" y="7675257"/>
                <a:ext cx="1067209" cy="1056225"/>
              </a:xfrm>
              <a:prstGeom prst="rect">
                <a:avLst/>
              </a:prstGeom>
            </p:spPr>
          </p:pic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30885" y="7904843"/>
                <a:ext cx="533604" cy="528113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52645" y="7665711"/>
              <a:ext cx="1245878" cy="1535030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456700" y="7850309"/>
            <a:ext cx="3292249" cy="6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7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88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8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102</Words>
  <Application>Microsoft Office PowerPoint</Application>
  <PresentationFormat>사용자 지정</PresentationFormat>
  <Paragraphs>102</Paragraphs>
  <Slides>124</Slides>
  <Notes>102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9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202-02</cp:lastModifiedBy>
  <cp:revision>10</cp:revision>
  <dcterms:created xsi:type="dcterms:W3CDTF">2022-05-25T02:49:04Z</dcterms:created>
  <dcterms:modified xsi:type="dcterms:W3CDTF">2022-05-25T05:06:48Z</dcterms:modified>
</cp:coreProperties>
</file>